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4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58367-4B81-4E27-A2AD-3DE25BA1E556}" type="datetimeFigureOut">
              <a:rPr lang="en-US" smtClean="0"/>
              <a:t>2/25/2011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5E421-F304-4522-B1A5-C31E37B8A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58367-4B81-4E27-A2AD-3DE25BA1E556}" type="datetimeFigureOut">
              <a:rPr lang="en-US" smtClean="0"/>
              <a:t>2/25/2011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5E421-F304-4522-B1A5-C31E37B8A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58367-4B81-4E27-A2AD-3DE25BA1E556}" type="datetimeFigureOut">
              <a:rPr lang="en-US" smtClean="0"/>
              <a:t>2/25/2011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5E421-F304-4522-B1A5-C31E37B8A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58367-4B81-4E27-A2AD-3DE25BA1E556}" type="datetimeFigureOut">
              <a:rPr lang="en-US" smtClean="0"/>
              <a:t>2/25/2011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5E421-F304-4522-B1A5-C31E37B8A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58367-4B81-4E27-A2AD-3DE25BA1E556}" type="datetimeFigureOut">
              <a:rPr lang="en-US" smtClean="0"/>
              <a:t>2/25/2011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5E421-F304-4522-B1A5-C31E37B8A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58367-4B81-4E27-A2AD-3DE25BA1E556}" type="datetimeFigureOut">
              <a:rPr lang="en-US" smtClean="0"/>
              <a:t>2/25/2011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5E421-F304-4522-B1A5-C31E37B8A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58367-4B81-4E27-A2AD-3DE25BA1E556}" type="datetimeFigureOut">
              <a:rPr lang="en-US" smtClean="0"/>
              <a:t>2/25/2011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5E421-F304-4522-B1A5-C31E37B8A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58367-4B81-4E27-A2AD-3DE25BA1E556}" type="datetimeFigureOut">
              <a:rPr lang="en-US" smtClean="0"/>
              <a:t>2/25/2011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5E421-F304-4522-B1A5-C31E37B8A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58367-4B81-4E27-A2AD-3DE25BA1E556}" type="datetimeFigureOut">
              <a:rPr lang="en-US" smtClean="0"/>
              <a:t>2/25/2011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5E421-F304-4522-B1A5-C31E37B8A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58367-4B81-4E27-A2AD-3DE25BA1E556}" type="datetimeFigureOut">
              <a:rPr lang="en-US" smtClean="0"/>
              <a:t>2/25/2011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5E421-F304-4522-B1A5-C31E37B8A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58367-4B81-4E27-A2AD-3DE25BA1E556}" type="datetimeFigureOut">
              <a:rPr lang="en-US" smtClean="0"/>
              <a:t>2/25/2011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5E421-F304-4522-B1A5-C31E37B8A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58367-4B81-4E27-A2AD-3DE25BA1E556}" type="datetimeFigureOut">
              <a:rPr lang="en-US" smtClean="0"/>
              <a:t>2/25/2011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B5E421-F304-4522-B1A5-C31E37B8AA7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996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Kids</dc:creator>
  <cp:lastModifiedBy>Kids</cp:lastModifiedBy>
  <cp:revision>1</cp:revision>
  <dcterms:created xsi:type="dcterms:W3CDTF">2011-02-26T03:09:10Z</dcterms:created>
  <dcterms:modified xsi:type="dcterms:W3CDTF">2011-02-26T03:10:17Z</dcterms:modified>
</cp:coreProperties>
</file>